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12e5aa40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12e5aa40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12e5aa40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12e5aa40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12e5aa40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12e5aa40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12e5aa40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12e5aa40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comments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578750" y="1108200"/>
            <a:ext cx="60132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"Art" of describing what your program is going to do in "high level" English statements.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Writing the code for your program.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Great for debugging.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800"/>
              <a:t>Syntax:</a:t>
            </a:r>
            <a:endParaRPr b="1" i="1" sz="18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&lt;!-- Write your comments here --&gt;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17500" y="4450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15550" y="1251875"/>
            <a:ext cx="5944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25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Special beginning tag &lt;!-- and ending tag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--&gt;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25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i="1" lang="en-GB" sz="1800"/>
              <a:t>Syntax:</a:t>
            </a:r>
            <a:endParaRPr b="1" i="1" sz="1800"/>
          </a:p>
          <a:p>
            <a:pPr indent="-342900" lvl="0" marL="457200" marR="25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&lt;!-- This is a multiline comment and it can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25400" rtl="0" algn="l">
              <a:lnSpc>
                <a:spcPct val="15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span through as many as lines you like.---&gt;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97400" y="495250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Multiline Comments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27550" y="1377975"/>
            <a:ext cx="55611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25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you are using JavaScript or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VBScript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in your HTML code.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25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Put that script code inside proper HTML comments.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27550" y="48520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Commenting Script Code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87800" y="1426525"/>
            <a:ext cx="4617000" cy="25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Using Cascading Style Sheet (CSS).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Put that style sheet code inside proper HTML comments.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17500" y="505300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Commenting Style Sheets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